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EA7-DF3D-4DEA-B044-7A6C09332B6E}" type="datetimeFigureOut">
              <a:rPr lang="tr-TR" smtClean="0"/>
              <a:pPr/>
              <a:t>12.05.2022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F93B-65E4-4452-95B5-F20AB86883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EA7-DF3D-4DEA-B044-7A6C09332B6E}" type="datetimeFigureOut">
              <a:rPr lang="tr-TR" smtClean="0"/>
              <a:pPr/>
              <a:t>12.05.2022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F93B-65E4-4452-95B5-F20AB86883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EA7-DF3D-4DEA-B044-7A6C09332B6E}" type="datetimeFigureOut">
              <a:rPr lang="tr-TR" smtClean="0"/>
              <a:pPr/>
              <a:t>12.05.2022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F93B-65E4-4452-95B5-F20AB86883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EA7-DF3D-4DEA-B044-7A6C09332B6E}" type="datetimeFigureOut">
              <a:rPr lang="tr-TR" smtClean="0"/>
              <a:pPr/>
              <a:t>12.05.2022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F93B-65E4-4452-95B5-F20AB86883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EA7-DF3D-4DEA-B044-7A6C09332B6E}" type="datetimeFigureOut">
              <a:rPr lang="tr-TR" smtClean="0"/>
              <a:pPr/>
              <a:t>12.05.2022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F93B-65E4-4452-95B5-F20AB86883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EA7-DF3D-4DEA-B044-7A6C09332B6E}" type="datetimeFigureOut">
              <a:rPr lang="tr-TR" smtClean="0"/>
              <a:pPr/>
              <a:t>12.05.2022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F93B-65E4-4452-95B5-F20AB86883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EA7-DF3D-4DEA-B044-7A6C09332B6E}" type="datetimeFigureOut">
              <a:rPr lang="tr-TR" smtClean="0"/>
              <a:pPr/>
              <a:t>12.05.2022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F93B-65E4-4452-95B5-F20AB86883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EA7-DF3D-4DEA-B044-7A6C09332B6E}" type="datetimeFigureOut">
              <a:rPr lang="tr-TR" smtClean="0"/>
              <a:pPr/>
              <a:t>12.05.2022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F93B-65E4-4452-95B5-F20AB86883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EA7-DF3D-4DEA-B044-7A6C09332B6E}" type="datetimeFigureOut">
              <a:rPr lang="tr-TR" smtClean="0"/>
              <a:pPr/>
              <a:t>12.05.2022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F93B-65E4-4452-95B5-F20AB86883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EA7-DF3D-4DEA-B044-7A6C09332B6E}" type="datetimeFigureOut">
              <a:rPr lang="tr-TR" smtClean="0"/>
              <a:pPr/>
              <a:t>12.05.2022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F93B-65E4-4452-95B5-F20AB86883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EA7-DF3D-4DEA-B044-7A6C09332B6E}" type="datetimeFigureOut">
              <a:rPr lang="tr-TR" smtClean="0"/>
              <a:pPr/>
              <a:t>12.05.2022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F93B-65E4-4452-95B5-F20AB86883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3EEA7-DF3D-4DEA-B044-7A6C09332B6E}" type="datetimeFigureOut">
              <a:rPr lang="tr-TR" smtClean="0"/>
              <a:pPr/>
              <a:t>12.05.2022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7F93B-65E4-4452-95B5-F20AB86883D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Belgesi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Belgesi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Belgesi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062664" cy="576063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İSYENMEYEN OLAY BİLDİRİMİ</a:t>
            </a:r>
            <a:endParaRPr lang="tr-TR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80525"/>
            <a:ext cx="7920880" cy="472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İSTENMEYEN OLAY </a:t>
            </a:r>
            <a:r>
              <a:rPr lang="tr-TR" dirty="0" smtClean="0"/>
              <a:t>BİLDİRİM SAYFASI AÇILIR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39552" y="1076325"/>
          <a:ext cx="8136904" cy="470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Belge" r:id="rId3" imgW="5774406" imgH="4706400" progId="Word.Document.12">
                  <p:embed/>
                </p:oleObj>
              </mc:Choice>
              <mc:Fallback>
                <p:oleObj name="Belge" r:id="rId3" imgW="5774406" imgH="4706400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076325"/>
                        <a:ext cx="8136904" cy="470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AÇILAN SAYFADA </a:t>
            </a:r>
            <a:r>
              <a:rPr lang="tr-TR" sz="3600" b="1" dirty="0" smtClean="0"/>
              <a:t>BİLDİRİM YAPILMAK İSTENEN BAŞLIK  SEÇİLİR</a:t>
            </a:r>
            <a:endParaRPr lang="tr-TR" sz="3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50" y="1363521"/>
            <a:ext cx="8078282" cy="472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/>
              <a:t>BİLDİRİMİ YAPILACAK HATA İLE İLGİLİ BÖLÜM SEÇİLİREK DEVAM EDİLİR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39552" y="1412776"/>
          <a:ext cx="8136904" cy="4968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Belge" r:id="rId3" imgW="6261750" imgH="4729061" progId="Word.Document.12">
                  <p:embed/>
                </p:oleObj>
              </mc:Choice>
              <mc:Fallback>
                <p:oleObj name="Belge" r:id="rId3" imgW="6261750" imgH="4729061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12776"/>
                        <a:ext cx="8136904" cy="49685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 smtClean="0"/>
              <a:t>GİZLİ BİLDİRİM KUTUSU ÇEKLENİR</a:t>
            </a:r>
            <a:br>
              <a:rPr lang="tr-TR" sz="2800" b="1" dirty="0" smtClean="0"/>
            </a:br>
            <a:r>
              <a:rPr lang="tr-TR" sz="2800" b="1" dirty="0" smtClean="0"/>
              <a:t>HATALI İŞLEM İLE İLGİLİ VERİLER GİRİLEREK BİLDİRİM TAMAMLANIR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tr-TR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67544" y="1484784"/>
          <a:ext cx="8208912" cy="4408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Belge" r:id="rId3" imgW="6432950" imgH="4927979" progId="Word.Document.12">
                  <p:embed/>
                </p:oleObj>
              </mc:Choice>
              <mc:Fallback>
                <p:oleObj name="Belge" r:id="rId3" imgW="6432950" imgH="4927979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484784"/>
                        <a:ext cx="8208912" cy="4408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b="1" dirty="0" smtClean="0"/>
              <a:t>SAĞLIK BAKANLIĞI </a:t>
            </a:r>
            <a:r>
              <a:rPr lang="tr-TR" sz="2000" b="1" dirty="0" smtClean="0"/>
              <a:t>İSTENMEYEN OLAY BİLDİRİMİ</a:t>
            </a:r>
            <a:r>
              <a:rPr lang="tr-TR" sz="2000" b="1" dirty="0" smtClean="0"/>
              <a:t/>
            </a:r>
            <a:br>
              <a:rPr lang="tr-TR" sz="2000" b="1" dirty="0" smtClean="0"/>
            </a:br>
            <a:r>
              <a:rPr lang="tr-TR" sz="2000" b="1" dirty="0" smtClean="0"/>
              <a:t>ANA SAYFADAN FAYDALI LİNKLER BAŞLIĞINDAN GÜVENLİK RAPORLAMA </a:t>
            </a:r>
            <a:r>
              <a:rPr lang="tr-TR" sz="2000" b="1" dirty="0" smtClean="0"/>
              <a:t>SEÇİLİR.</a:t>
            </a:r>
            <a:endParaRPr lang="tr-TR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531424" cy="533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7919287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33</Words>
  <Application>Microsoft Office PowerPoint</Application>
  <PresentationFormat>Ekran Gösterisi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9" baseType="lpstr">
      <vt:lpstr>Ofis Teması</vt:lpstr>
      <vt:lpstr>Belge</vt:lpstr>
      <vt:lpstr>İSYENMEYEN OLAY BİLDİRİMİ</vt:lpstr>
      <vt:lpstr>İSTENMEYEN OLAY BİLDİRİM SAYFASI AÇILIR</vt:lpstr>
      <vt:lpstr>AÇILAN SAYFADA BİLDİRİM YAPILMAK İSTENEN BAŞLIK  SEÇİLİR</vt:lpstr>
      <vt:lpstr>BİLDİRİMİ YAPILACAK HATA İLE İLGİLİ BÖLÜM SEÇİLİREK DEVAM EDİLİR</vt:lpstr>
      <vt:lpstr>GİZLİ BİLDİRİM KUTUSU ÇEKLENİR HATALI İŞLEM İLE İLGİLİ VERİLER GİRİLEREK BİLDİRİM TAMAMLANIR</vt:lpstr>
      <vt:lpstr>SAĞLIK BAKANLIĞI İSTENMEYEN OLAY BİLDİRİMİ ANA SAYFADAN FAYDALI LİNKLER BAŞLIĞINDAN GÜVENLİK RAPORLAMA SEÇİLİR.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GÜVENLİK RAPORLAMA </dc:title>
  <dc:creator>arzu küçük</dc:creator>
  <cp:lastModifiedBy>sultant</cp:lastModifiedBy>
  <cp:revision>7</cp:revision>
  <dcterms:created xsi:type="dcterms:W3CDTF">2020-01-07T08:37:09Z</dcterms:created>
  <dcterms:modified xsi:type="dcterms:W3CDTF">2022-05-12T11:29:54Z</dcterms:modified>
</cp:coreProperties>
</file>